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37331-7166-4FC6-A41F-4197E3D6FCC5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CD444-6802-49E1-A68E-F48B972536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1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브라우저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필요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관리자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미리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개인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미리</a:t>
            </a:r>
            <a:r>
              <a:rPr lang="en-US" altLang="ko-KR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단체 </a:t>
            </a:r>
            <a:r>
              <a:rPr lang="en-US" altLang="ko-KR" baseline="0" dirty="0" smtClean="0"/>
              <a:t>( </a:t>
            </a:r>
            <a:r>
              <a:rPr lang="ko-KR" altLang="en-US" baseline="0" dirty="0" smtClean="0"/>
              <a:t>회원가입</a:t>
            </a:r>
            <a:r>
              <a:rPr lang="en-US" altLang="ko-KR" baseline="0" dirty="0" smtClean="0"/>
              <a:t>=&gt;</a:t>
            </a:r>
            <a:r>
              <a:rPr lang="ko-KR" altLang="en-US" baseline="0" dirty="0" smtClean="0"/>
              <a:t>폼만 작성하고 있는 이메일로 로그인 할 거임</a:t>
            </a:r>
            <a:r>
              <a:rPr lang="en-US" altLang="ko-KR" baseline="0" dirty="0" smtClean="0"/>
              <a:t>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634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돈이 부족한 척 연기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마일리지 충전 버튼을 통해 충전 창으로 이</a:t>
            </a:r>
            <a:r>
              <a:rPr lang="ko-KR" altLang="en-US" baseline="0" dirty="0" smtClean="0"/>
              <a:t>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68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잔액 확인하고 </a:t>
            </a:r>
            <a:r>
              <a:rPr lang="ko-KR" altLang="en-US" dirty="0" err="1" smtClean="0"/>
              <a:t>충전버튼</a:t>
            </a:r>
            <a:r>
              <a:rPr lang="ko-KR" altLang="en-US" dirty="0" smtClean="0"/>
              <a:t> 누르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30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결제와 휴대폰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충전 금액 선택 후 결제 창 열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4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카카오페이로 실제로 돈 들어가는 거 </a:t>
            </a:r>
            <a:r>
              <a:rPr lang="ko-KR" altLang="en-US" dirty="0" err="1" smtClean="0"/>
              <a:t>확인시켜주</a:t>
            </a:r>
            <a:r>
              <a:rPr lang="ko-KR" altLang="en-US" dirty="0" err="1" smtClean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89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다시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상세로 돌아가 잔액 바뀌어 있는 거 확인해주고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참여하</a:t>
            </a:r>
            <a:r>
              <a:rPr lang="ko-KR" altLang="en-US" dirty="0" smtClean="0"/>
              <a:t>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86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참여한 해당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상태를 종료로 바꿔주기 </a:t>
            </a:r>
            <a:r>
              <a:rPr lang="en-US" altLang="ko-KR" dirty="0" smtClean="0"/>
              <a:t>( </a:t>
            </a:r>
            <a:r>
              <a:rPr lang="ko-KR" altLang="en-US" dirty="0" err="1" smtClean="0"/>
              <a:t>스케쥴을</a:t>
            </a:r>
            <a:r>
              <a:rPr lang="ko-KR" altLang="en-US" dirty="0" smtClean="0"/>
              <a:t> 함수로 직접 구</a:t>
            </a:r>
            <a:r>
              <a:rPr lang="ko-KR" altLang="en-US" dirty="0" smtClean="0"/>
              <a:t>현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06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밖에서 봉사활동을 하고 있는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명이 라이브를 킴 </a:t>
            </a:r>
            <a:r>
              <a:rPr lang="en-US" altLang="ko-KR" dirty="0" smtClean="0"/>
              <a:t>(</a:t>
            </a:r>
            <a:r>
              <a:rPr lang="ko-KR" altLang="en-US" baseline="0" dirty="0" smtClean="0"/>
              <a:t> 참여한 </a:t>
            </a:r>
            <a:r>
              <a:rPr lang="ko-KR" altLang="en-US" baseline="0" dirty="0" err="1" smtClean="0"/>
              <a:t>펀딩의</a:t>
            </a:r>
            <a:r>
              <a:rPr lang="ko-KR" altLang="en-US" baseline="0" dirty="0" smtClean="0"/>
              <a:t> 라이브 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펀딩에</a:t>
            </a:r>
            <a:r>
              <a:rPr lang="ko-KR" altLang="en-US" dirty="0" smtClean="0"/>
              <a:t> 참여한 사람들에게 실시간으로 알림 오는 거 보여줌</a:t>
            </a:r>
            <a:endParaRPr lang="en-US" altLang="ko-KR" dirty="0" smtClean="0"/>
          </a:p>
          <a:p>
            <a:r>
              <a:rPr lang="ko-KR" altLang="en-US" dirty="0" smtClean="0"/>
              <a:t>알림에 들어가서 해당 알림 눌러 바로 라이브로 </a:t>
            </a:r>
            <a:r>
              <a:rPr lang="ko-KR" altLang="en-US" dirty="0" err="1" smtClean="0"/>
              <a:t>이동시켜줌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21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실시간으로 사람 느는 거 보여주고 채팅도 함</a:t>
            </a:r>
            <a:endParaRPr lang="en-US" altLang="ko-KR" dirty="0" smtClean="0"/>
          </a:p>
          <a:p>
            <a:r>
              <a:rPr lang="ko-KR" altLang="en-US" dirty="0" err="1" smtClean="0"/>
              <a:t>기프트</a:t>
            </a:r>
            <a:r>
              <a:rPr lang="ko-KR" altLang="en-US" dirty="0" smtClean="0"/>
              <a:t> 버튼을 누</a:t>
            </a:r>
            <a:r>
              <a:rPr lang="ko-KR" altLang="en-US" dirty="0" smtClean="0"/>
              <a:t>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07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마일리지로 </a:t>
            </a:r>
            <a:r>
              <a:rPr lang="ko-KR" altLang="en-US" dirty="0" err="1" smtClean="0"/>
              <a:t>기프트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쏴줌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103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화려한 </a:t>
            </a:r>
            <a:r>
              <a:rPr lang="ko-KR" altLang="en-US" dirty="0" err="1" smtClean="0"/>
              <a:t>리액션</a:t>
            </a:r>
            <a:r>
              <a:rPr lang="ko-KR" altLang="en-US" dirty="0" smtClean="0"/>
              <a:t> 감상</a:t>
            </a:r>
            <a:r>
              <a:rPr lang="ko-KR" altLang="en-US" baseline="0" dirty="0" smtClean="0"/>
              <a:t> 및 </a:t>
            </a:r>
            <a:r>
              <a:rPr lang="ko-KR" altLang="en-US" baseline="0" dirty="0" err="1" smtClean="0"/>
              <a:t>이모티콘</a:t>
            </a:r>
            <a:r>
              <a:rPr lang="ko-KR" altLang="en-US" baseline="0" dirty="0" smtClean="0"/>
              <a:t> 만</a:t>
            </a:r>
            <a:r>
              <a:rPr lang="ko-KR" altLang="en-US" baseline="0" dirty="0" smtClean="0"/>
              <a:t>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96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 가입 간단히 설명 </a:t>
            </a:r>
            <a:r>
              <a:rPr lang="en-US" altLang="ko-KR" dirty="0" smtClean="0"/>
              <a:t>( VMS, </a:t>
            </a:r>
            <a:r>
              <a:rPr lang="ko-KR" altLang="en-US" dirty="0" err="1" smtClean="0"/>
              <a:t>위촉파일</a:t>
            </a:r>
            <a:r>
              <a:rPr lang="ko-KR" altLang="en-US" dirty="0" smtClean="0"/>
              <a:t> 미리 준비</a:t>
            </a:r>
            <a:r>
              <a:rPr lang="en-US" altLang="ko-KR" dirty="0" smtClean="0"/>
              <a:t>) =&gt; </a:t>
            </a:r>
            <a:r>
              <a:rPr lang="ko-KR" altLang="en-US" dirty="0" smtClean="0"/>
              <a:t>데이터 미리 준비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387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자체기부</a:t>
            </a:r>
            <a:r>
              <a:rPr lang="ko-KR" altLang="en-US" dirty="0" smtClean="0"/>
              <a:t> 서비스 소개하고 기부 </a:t>
            </a:r>
            <a:r>
              <a:rPr lang="ko-KR" altLang="en-US" dirty="0" err="1" smtClean="0"/>
              <a:t>참여해보기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853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마일리지</a:t>
            </a:r>
            <a:r>
              <a:rPr lang="ko-KR" altLang="en-US" baseline="0" dirty="0" smtClean="0"/>
              <a:t> 사용해 기부하기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2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단체 로그인 후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등록하러 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83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펀딩</a:t>
            </a:r>
            <a:r>
              <a:rPr lang="ko-KR" altLang="en-US" dirty="0" smtClean="0"/>
              <a:t> 폼 작성 및 등록 </a:t>
            </a:r>
            <a:r>
              <a:rPr lang="en-US" altLang="ko-KR" dirty="0" smtClean="0"/>
              <a:t>( </a:t>
            </a:r>
            <a:r>
              <a:rPr lang="ko-KR" altLang="en-US" dirty="0" smtClean="0"/>
              <a:t>미리 데이터 </a:t>
            </a:r>
            <a:r>
              <a:rPr lang="ko-KR" altLang="en-US" dirty="0" err="1" smtClean="0"/>
              <a:t>준비해놓음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미리 로그인 해놓은 관리자 브라우저로 이동해서 승인되지 않은 단체 승인</a:t>
            </a:r>
            <a:endParaRPr lang="en-US" altLang="ko-KR" dirty="0" smtClean="0"/>
          </a:p>
          <a:p>
            <a:r>
              <a:rPr lang="ko-KR" altLang="en-US" dirty="0" smtClean="0"/>
              <a:t>인증 파일 열어보고 </a:t>
            </a:r>
            <a:r>
              <a:rPr lang="en-US" altLang="ko-KR" dirty="0" smtClean="0"/>
              <a:t>OK =&gt; </a:t>
            </a:r>
            <a:r>
              <a:rPr lang="ko-KR" altLang="en-US" dirty="0" smtClean="0"/>
              <a:t>상태 변경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9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방금 전 단체 아이디로 등록한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승인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예정 중으로 상태 변경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1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미리 로그인 된 일반 회원</a:t>
            </a:r>
            <a:r>
              <a:rPr lang="ko-KR" altLang="en-US" baseline="0" dirty="0" smtClean="0"/>
              <a:t> 브라우저로 </a:t>
            </a:r>
            <a:r>
              <a:rPr lang="ko-KR" altLang="en-US" baseline="0" dirty="0" err="1" smtClean="0"/>
              <a:t>오픈예정</a:t>
            </a:r>
            <a:r>
              <a:rPr lang="ko-KR" altLang="en-US" baseline="0" dirty="0" smtClean="0"/>
              <a:t> 중에서 승인된 </a:t>
            </a:r>
            <a:r>
              <a:rPr lang="ko-KR" altLang="en-US" baseline="0" dirty="0" err="1" smtClean="0"/>
              <a:t>펀딩</a:t>
            </a:r>
            <a:r>
              <a:rPr lang="ko-KR" altLang="en-US" baseline="0" dirty="0" smtClean="0"/>
              <a:t> 확</a:t>
            </a:r>
            <a:r>
              <a:rPr lang="ko-KR" altLang="en-US" baseline="0" dirty="0" smtClean="0"/>
              <a:t>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82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진행 중인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중 </a:t>
            </a:r>
            <a:r>
              <a:rPr lang="ko-KR" altLang="en-US" dirty="0" err="1" smtClean="0"/>
              <a:t>정해져있는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상세보기로</a:t>
            </a:r>
            <a:r>
              <a:rPr lang="ko-KR" altLang="en-US" dirty="0" smtClean="0"/>
              <a:t> 이</a:t>
            </a:r>
            <a:r>
              <a:rPr lang="ko-KR" altLang="en-US" dirty="0" smtClean="0"/>
              <a:t>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26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펀딩</a:t>
            </a:r>
            <a:r>
              <a:rPr lang="ko-KR" altLang="en-US" dirty="0" smtClean="0"/>
              <a:t> 상세보기 확인하고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참여버튼</a:t>
            </a:r>
            <a:r>
              <a:rPr lang="ko-KR" altLang="en-US" dirty="0" smtClean="0"/>
              <a:t> 누르기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CD444-6802-49E1-A68E-F48B972536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1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6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0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46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8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9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66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97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8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3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3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C150-762A-4151-A9FC-C8DE89985244}" type="datetimeFigureOut">
              <a:rPr lang="ko-KR" altLang="en-US" smtClean="0"/>
              <a:t>2023-02-15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BC4F0-E7D1-45E1-86EB-9B7CD7B0F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41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12192001" cy="61150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108700" y="3365500"/>
            <a:ext cx="2578100" cy="243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50100" y="2950131"/>
            <a:ext cx="233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단체 회원 가입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174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84635"/>
            <a:ext cx="11353800" cy="638651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02980" y="6134506"/>
            <a:ext cx="1081348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12200" y="5527130"/>
            <a:ext cx="343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11. </a:t>
            </a:r>
            <a:r>
              <a:rPr lang="ko-KR" altLang="en-US" dirty="0" smtClean="0"/>
              <a:t>마일리지 충전 창으로 이동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45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1" y="746956"/>
            <a:ext cx="11570977" cy="6508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99460" y="4505844"/>
            <a:ext cx="1081348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65633" y="4118634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 </a:t>
            </a:r>
            <a:r>
              <a:rPr lang="ko-KR" altLang="en-US" dirty="0" smtClean="0"/>
              <a:t>부족한 마일리지 충전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6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" y="711200"/>
            <a:ext cx="11837677" cy="6658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6916" y="327438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12. </a:t>
            </a:r>
            <a:r>
              <a:rPr lang="ko-KR" altLang="en-US" dirty="0" smtClean="0"/>
              <a:t>결제 방식 선택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170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1" y="711200"/>
            <a:ext cx="11475089" cy="645473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21923" y="3125931"/>
            <a:ext cx="2727269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80927" y="3531587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13. </a:t>
            </a:r>
            <a:r>
              <a:rPr lang="ko-KR" altLang="en-US" dirty="0" smtClean="0"/>
              <a:t>카카오페이로 마일리지 충전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446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1" y="725525"/>
            <a:ext cx="11647177" cy="655153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48298" y="6191289"/>
            <a:ext cx="4921134" cy="666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96083" y="577222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14.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상세로 돌아가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참여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911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펀딩완료</a:t>
            </a:r>
            <a:r>
              <a:rPr lang="ko-KR" altLang="en-US" dirty="0" smtClean="0"/>
              <a:t> 상태</a:t>
            </a:r>
            <a:r>
              <a:rPr lang="en-US" altLang="ko-KR" dirty="0" smtClean="0"/>
              <a:t>(ADMIN) </a:t>
            </a:r>
            <a:r>
              <a:rPr lang="ko-KR" altLang="en-US" dirty="0" smtClean="0"/>
              <a:t>승섭님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51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461" y="141287"/>
            <a:ext cx="5461000" cy="676275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1" y="850182"/>
            <a:ext cx="12146688" cy="667298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810387" y="1360458"/>
            <a:ext cx="649086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92981" y="2145029"/>
            <a:ext cx="3382587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31291" y="1825625"/>
            <a:ext cx="207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15. </a:t>
            </a:r>
            <a:r>
              <a:rPr lang="ko-KR" altLang="en-US" dirty="0" err="1" smtClean="0">
                <a:solidFill>
                  <a:schemeClr val="bg1"/>
                </a:solidFill>
              </a:rPr>
              <a:t>새알림</a:t>
            </a:r>
            <a:r>
              <a:rPr lang="ko-KR" altLang="en-US" dirty="0" smtClean="0">
                <a:solidFill>
                  <a:schemeClr val="bg1"/>
                </a:solidFill>
              </a:rPr>
              <a:t> 확인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밖에서 </a:t>
            </a:r>
            <a:r>
              <a:rPr lang="en-US" altLang="ko-KR" dirty="0" smtClean="0">
                <a:solidFill>
                  <a:schemeClr val="bg1"/>
                </a:solidFill>
              </a:rPr>
              <a:t>live </a:t>
            </a:r>
            <a:r>
              <a:rPr lang="ko-KR" altLang="en-US" dirty="0" smtClean="0">
                <a:solidFill>
                  <a:schemeClr val="bg1"/>
                </a:solidFill>
              </a:rPr>
              <a:t>킬 거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2838" y="2642816"/>
            <a:ext cx="277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16. </a:t>
            </a:r>
            <a:r>
              <a:rPr lang="ko-KR" altLang="en-US" dirty="0" smtClean="0">
                <a:solidFill>
                  <a:schemeClr val="bg1"/>
                </a:solidFill>
              </a:rPr>
              <a:t>알림 눌러 </a:t>
            </a:r>
            <a:r>
              <a:rPr lang="en-US" altLang="ko-KR" dirty="0" smtClean="0">
                <a:solidFill>
                  <a:schemeClr val="bg1"/>
                </a:solidFill>
              </a:rPr>
              <a:t>live</a:t>
            </a:r>
            <a:r>
              <a:rPr lang="ko-KR" altLang="en-US" dirty="0" smtClean="0">
                <a:solidFill>
                  <a:schemeClr val="bg1"/>
                </a:solidFill>
              </a:rPr>
              <a:t>로 이</a:t>
            </a:r>
            <a:r>
              <a:rPr lang="ko-KR" altLang="en-US" dirty="0" smtClean="0">
                <a:solidFill>
                  <a:schemeClr val="bg1"/>
                </a:solidFill>
              </a:rPr>
              <a:t>동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2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461" y="141287"/>
            <a:ext cx="5461000" cy="676275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4" y="677862"/>
            <a:ext cx="11487856" cy="6461919"/>
          </a:xfrm>
        </p:spPr>
      </p:pic>
      <p:sp>
        <p:nvSpPr>
          <p:cNvPr id="6" name="직사각형 5"/>
          <p:cNvSpPr/>
          <p:nvPr/>
        </p:nvSpPr>
        <p:spPr>
          <a:xfrm>
            <a:off x="10049393" y="1538200"/>
            <a:ext cx="607523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02522" y="2003367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17. </a:t>
            </a:r>
            <a:r>
              <a:rPr lang="ko-KR" altLang="en-US" dirty="0" smtClean="0"/>
              <a:t>라이브 중 </a:t>
            </a:r>
            <a:r>
              <a:rPr lang="ko-KR" altLang="en-US" dirty="0" err="1" smtClean="0"/>
              <a:t>기프트</a:t>
            </a:r>
            <a:r>
              <a:rPr lang="ko-KR" altLang="en-US" dirty="0" smtClean="0"/>
              <a:t> 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537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461" y="141287"/>
            <a:ext cx="5461000" cy="676275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3" y="720724"/>
            <a:ext cx="11430000" cy="6429375"/>
          </a:xfrm>
        </p:spPr>
      </p:pic>
      <p:sp>
        <p:nvSpPr>
          <p:cNvPr id="7" name="직사각형 6"/>
          <p:cNvSpPr/>
          <p:nvPr/>
        </p:nvSpPr>
        <p:spPr>
          <a:xfrm>
            <a:off x="8860672" y="1928897"/>
            <a:ext cx="2627515" cy="2676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605762" y="4670431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18. </a:t>
            </a:r>
            <a:r>
              <a:rPr lang="ko-KR" altLang="en-US" dirty="0" smtClean="0"/>
              <a:t>원하는 금액 작성 후 </a:t>
            </a:r>
            <a:r>
              <a:rPr lang="ko-KR" altLang="en-US" dirty="0" err="1" smtClean="0"/>
              <a:t>기프트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537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461" y="141287"/>
            <a:ext cx="5461000" cy="676275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3" y="715963"/>
            <a:ext cx="11256368" cy="6331708"/>
          </a:xfrm>
        </p:spPr>
      </p:pic>
    </p:spTree>
    <p:extLst>
      <p:ext uri="{BB962C8B-B14F-4D97-AF65-F5344CB8AC3E}">
        <p14:creationId xmlns:p14="http://schemas.microsoft.com/office/powerpoint/2010/main" val="2674361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0574"/>
            <a:ext cx="12192000" cy="6137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36428" y="2809702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폼 작성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719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61" y="817562"/>
            <a:ext cx="11106721" cy="6247531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4461" y="141287"/>
            <a:ext cx="54610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6790804" y="4073582"/>
            <a:ext cx="1738054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7544" y="4538749"/>
            <a:ext cx="312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19. </a:t>
            </a:r>
            <a:r>
              <a:rPr lang="ko-KR" altLang="en-US" dirty="0" smtClean="0"/>
              <a:t>자체기부에서 기부 참여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61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1" y="841809"/>
            <a:ext cx="11685277" cy="6572969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64461" y="141287"/>
            <a:ext cx="54610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 smtClean="0"/>
              <a:t>미리 생성된 일반 아이디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4838007" y="3267247"/>
            <a:ext cx="2252749" cy="2535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86131" y="2701126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19. </a:t>
            </a:r>
            <a:r>
              <a:rPr lang="ko-KR" altLang="en-US" dirty="0" err="1" smtClean="0"/>
              <a:t>기부참여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폼작성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결제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54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단체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2" y="713048"/>
            <a:ext cx="11788832" cy="66312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8100" y="1962150"/>
            <a:ext cx="1314104" cy="589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49288" y="258166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</a:rPr>
              <a:t>펀딩</a:t>
            </a:r>
            <a:r>
              <a:rPr lang="ko-KR" altLang="en-US" dirty="0" smtClean="0">
                <a:solidFill>
                  <a:schemeClr val="bg1"/>
                </a:solidFill>
              </a:rPr>
              <a:t> 등록 누르기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8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단체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61" y="812800"/>
            <a:ext cx="11024877" cy="6201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5535" y="2211186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폼 작성 및 등록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8849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 fontScale="90000"/>
          </a:bodyPr>
          <a:lstStyle/>
          <a:p>
            <a:r>
              <a:rPr lang="ko-KR" altLang="en-US" sz="2800" dirty="0" smtClean="0"/>
              <a:t>미리 생성된 관리자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1" y="843397"/>
            <a:ext cx="11228077" cy="63157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001990" y="2544040"/>
            <a:ext cx="1081348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98327" y="201168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관리자가 단체 </a:t>
            </a:r>
            <a:r>
              <a:rPr lang="ko-KR" altLang="en-US" dirty="0" err="1" smtClean="0"/>
              <a:t>승인해주기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58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 fontScale="90000"/>
          </a:bodyPr>
          <a:lstStyle/>
          <a:p>
            <a:r>
              <a:rPr lang="ko-KR" altLang="en-US" sz="2800" dirty="0" smtClean="0"/>
              <a:t>미리 생성된 관리자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79116"/>
            <a:ext cx="11101077" cy="62443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76557" y="2602229"/>
            <a:ext cx="1081348" cy="4651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089464" y="313371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관리자가 </a:t>
            </a:r>
            <a:r>
              <a:rPr lang="ko-KR" altLang="en-US" dirty="0" err="1" smtClean="0"/>
              <a:t>펀딩을</a:t>
            </a:r>
            <a:r>
              <a:rPr lang="ko-KR" altLang="en-US" dirty="0" smtClean="0"/>
              <a:t> 승인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39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12799"/>
            <a:ext cx="11293814" cy="63527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21286" y="3874076"/>
            <a:ext cx="839587" cy="431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06393" y="4430964"/>
            <a:ext cx="369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오픈예정에서 승인된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20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3" y="754611"/>
            <a:ext cx="11410074" cy="64181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79772" y="3899016"/>
            <a:ext cx="757152" cy="423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93619" y="4239836"/>
            <a:ext cx="2020686" cy="2618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97079" y="4322620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현재 진행 중인 </a:t>
            </a:r>
            <a:r>
              <a:rPr lang="ko-KR" altLang="en-US" dirty="0" err="1" smtClean="0"/>
              <a:t>펀딩보기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22371" y="5353396"/>
            <a:ext cx="339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현재 진행되고 있는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중 </a:t>
            </a:r>
            <a:endParaRPr lang="en-US" altLang="ko-KR" dirty="0" smtClean="0"/>
          </a:p>
          <a:p>
            <a:r>
              <a:rPr lang="ko-KR" altLang="en-US" dirty="0" smtClean="0"/>
              <a:t>하나 골라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40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161925"/>
            <a:ext cx="4445000" cy="54927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미리 생성된 일반 아이디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11200"/>
            <a:ext cx="11366500" cy="63936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664535" y="6003376"/>
            <a:ext cx="798716" cy="788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125385" y="5544073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10. </a:t>
            </a:r>
            <a:r>
              <a:rPr lang="ko-KR" altLang="en-US" dirty="0" smtClean="0"/>
              <a:t>상세에서 </a:t>
            </a:r>
            <a:r>
              <a:rPr lang="ko-KR" altLang="en-US" dirty="0" err="1" smtClean="0"/>
              <a:t>펀딩</a:t>
            </a:r>
            <a:r>
              <a:rPr lang="ko-KR" altLang="en-US" dirty="0" smtClean="0"/>
              <a:t> 참여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20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454</Words>
  <Application>Microsoft Office PowerPoint</Application>
  <PresentationFormat>와이드스크린</PresentationFormat>
  <Paragraphs>91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맑은 고딕</vt:lpstr>
      <vt:lpstr>Office 테마</vt:lpstr>
      <vt:lpstr>PowerPoint 프레젠테이션</vt:lpstr>
      <vt:lpstr>PowerPoint 프레젠테이션</vt:lpstr>
      <vt:lpstr>미리 생성된 단체 아이디</vt:lpstr>
      <vt:lpstr>미리 생성된 단체 아이디</vt:lpstr>
      <vt:lpstr>미리 생성된 관리자 아이디</vt:lpstr>
      <vt:lpstr>미리 생성된 관리자 아이디</vt:lpstr>
      <vt:lpstr>미리 생성된 일반 아이디</vt:lpstr>
      <vt:lpstr>미리 생성된 일반 아이디</vt:lpstr>
      <vt:lpstr>미리 생성된 일반 아이디</vt:lpstr>
      <vt:lpstr>미리 생성된 일반 아이디</vt:lpstr>
      <vt:lpstr>미리 생성된 일반 아이디</vt:lpstr>
      <vt:lpstr>미리 생성된 일반 아이디</vt:lpstr>
      <vt:lpstr>미리 생성된 일반 아이디</vt:lpstr>
      <vt:lpstr>미리 생성된 일반 아이디</vt:lpstr>
      <vt:lpstr>펀딩완료 상태(ADMIN) 승섭님</vt:lpstr>
      <vt:lpstr>미리 생성된 일반 아이디</vt:lpstr>
      <vt:lpstr>미리 생성된 일반 아이디</vt:lpstr>
      <vt:lpstr>미리 생성된 일반 아이디</vt:lpstr>
      <vt:lpstr>미리 생성된 일반 아이디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</cp:revision>
  <dcterms:created xsi:type="dcterms:W3CDTF">2023-02-15T08:41:31Z</dcterms:created>
  <dcterms:modified xsi:type="dcterms:W3CDTF">2023-02-15T13:42:10Z</dcterms:modified>
</cp:coreProperties>
</file>